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1" r:id="rId4"/>
    <p:sldId id="258" r:id="rId5"/>
    <p:sldId id="274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2" r:id="rId14"/>
    <p:sldId id="266" r:id="rId15"/>
    <p:sldId id="267" r:id="rId16"/>
    <p:sldId id="268" r:id="rId17"/>
    <p:sldId id="273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37"/>
  </p:normalViewPr>
  <p:slideViewPr>
    <p:cSldViewPr snapToGrid="0" snapToObjects="1">
      <p:cViewPr varScale="1">
        <p:scale>
          <a:sx n="94" d="100"/>
          <a:sy n="94" d="100"/>
        </p:scale>
        <p:origin x="2064" y="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HDPI Compass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An AI-Powered Knowledge Assistant for Humanitarian Development Partnerships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C6E4F4-0FB2-48CD-A53F-0EC87CCE9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285" y="197348"/>
            <a:ext cx="2857143" cy="99047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Smart Project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Recommends timelines and resources</a:t>
            </a:r>
          </a:p>
          <a:p>
            <a:r>
              <a:t>- Identifies and mitigates bottlenecks</a:t>
            </a:r>
          </a:p>
          <a:p>
            <a:r>
              <a:t>- Tracks deliverables and compliance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Model: GPT-4 or LLaMA 3</a:t>
            </a:r>
          </a:p>
          <a:p>
            <a:r>
              <a:t>Framework: Retrieval-Augmented Generation (RAG)</a:t>
            </a:r>
          </a:p>
          <a:p>
            <a:r>
              <a:t>Data: Proposals, reports, evaluations</a:t>
            </a:r>
          </a:p>
          <a:p>
            <a:r>
              <a:t>Interfaces: Web, chatbot, MS Teams integration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Governance and Data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Role-based access control</a:t>
            </a:r>
          </a:p>
          <a:p>
            <a:r>
              <a:t>- Data encryption</a:t>
            </a:r>
          </a:p>
          <a:p>
            <a:r>
              <a:t>- Affiliate consent protocols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2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US" dirty="0"/>
              <a:t>Implementation timeline 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56317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Implementation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Phase 1: Scoping (Month 1-2)</a:t>
            </a:r>
          </a:p>
          <a:p>
            <a:r>
              <a:t>Phase 2: Training (Month 3-4)</a:t>
            </a:r>
          </a:p>
          <a:p>
            <a:r>
              <a:t>Phase 3: Pilot (Month 5-6)</a:t>
            </a:r>
          </a:p>
          <a:p>
            <a:r>
              <a:t>Phase 4: Scale-up (Month 7+)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Potential Partners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Tech: OpenAI, Hugging Face</a:t>
            </a:r>
          </a:p>
          <a:p>
            <a:r>
              <a:t>- Humanitarian: UN OCHA, DataKind</a:t>
            </a:r>
          </a:p>
          <a:p>
            <a:r>
              <a:t>- Donors: Wellcome Trust, FCDO, Gates Foundation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Expected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- 30% reduction in proposal time</a:t>
            </a:r>
          </a:p>
          <a:p>
            <a:r>
              <a:t>- 40% faster MEAL synthesis</a:t>
            </a:r>
          </a:p>
          <a:p>
            <a:r>
              <a:t>- Improved decision-making</a:t>
            </a:r>
          </a:p>
          <a:p>
            <a:r>
              <a:t>- Stronger institutional memory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2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US" dirty="0"/>
              <a:t>NEXT STEPS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917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Present concept to Board</a:t>
            </a:r>
          </a:p>
          <a:p>
            <a:r>
              <a:t>- Identify partners and funders</a:t>
            </a:r>
          </a:p>
          <a:p>
            <a:r>
              <a:t>- Commission prototype</a:t>
            </a:r>
          </a:p>
          <a:p>
            <a:r>
              <a:t>- Conduct affiliate pilots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Background and 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/>
              <a:t>HDPI has amassed a wealth of institutional knowledge through global partnerships.</a:t>
            </a:r>
          </a:p>
          <a:p>
            <a:endParaRPr dirty="0"/>
          </a:p>
          <a:p>
            <a:r>
              <a:rPr dirty="0"/>
              <a:t>However, efficiently leveraging this knowledge for future projects remains a challenge.</a:t>
            </a:r>
          </a:p>
          <a:p>
            <a:endParaRPr dirty="0"/>
          </a:p>
          <a:p>
            <a:r>
              <a:rPr dirty="0"/>
              <a:t>HDPI Compass will serve as an AI-powered assistant to enhance decision-making and proposal development.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2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US" dirty="0"/>
              <a:t>Objective 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To create an AI-driven assistant that enhances:</a:t>
            </a:r>
          </a:p>
          <a:p>
            <a:r>
              <a:t>- Organizational learning</a:t>
            </a:r>
          </a:p>
          <a:p>
            <a:r>
              <a:t>- Proposal development</a:t>
            </a:r>
          </a:p>
          <a:p>
            <a:r>
              <a:t>- MEAL systems</a:t>
            </a:r>
          </a:p>
          <a:p>
            <a:r>
              <a:t>- Strategic partnerships</a:t>
            </a:r>
          </a:p>
          <a:p>
            <a:r>
              <a:t>- Project execution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2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en-US" dirty="0"/>
              <a:t>CORE features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4555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Core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Proposal Intelligence Engine</a:t>
            </a:r>
          </a:p>
          <a:p>
            <a:r>
              <a:t>2. MEAL Intelligence Hub</a:t>
            </a:r>
          </a:p>
          <a:p>
            <a:r>
              <a:t>3. Go/No-Go Decision Support</a:t>
            </a:r>
          </a:p>
          <a:p>
            <a:r>
              <a:t>4. Smart Project Management Advisor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Proposal Intelligence Engine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Generates drafts based on past submissions</a:t>
            </a:r>
          </a:p>
          <a:p>
            <a:r>
              <a:t>- Recommends donor-aligned KPIs and frameworks</a:t>
            </a:r>
          </a:p>
          <a:p>
            <a:r>
              <a:t>- Suggests budget templates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MEAL Intelligence Hub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Extracts insights from evaluations</a:t>
            </a:r>
          </a:p>
          <a:p>
            <a:r>
              <a:t>- Recommends SDG-aligned indicators</a:t>
            </a:r>
          </a:p>
          <a:p>
            <a:r>
              <a:t>- Predictive analytics for KPIs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Go/No-Go Decision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Evaluates opportunities against criteria</a:t>
            </a:r>
          </a:p>
          <a:p>
            <a:r>
              <a:t>- Scores engagements based on historical data</a:t>
            </a:r>
          </a:p>
          <a:p>
            <a:r>
              <a:t>- Assesses risks and capacity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332</Words>
  <Application>Microsoft Macintosh PowerPoint</Application>
  <PresentationFormat>On-screen Show (4:3)</PresentationFormat>
  <Paragraphs>68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HDPI Compass</vt:lpstr>
      <vt:lpstr>Background and Rationale</vt:lpstr>
      <vt:lpstr>Objective </vt:lpstr>
      <vt:lpstr>Objective</vt:lpstr>
      <vt:lpstr>CORE features</vt:lpstr>
      <vt:lpstr>Core Features</vt:lpstr>
      <vt:lpstr>Proposal Intelligence Engine</vt:lpstr>
      <vt:lpstr>MEAL Intelligence Hub</vt:lpstr>
      <vt:lpstr>Go/No-Go Decision Support</vt:lpstr>
      <vt:lpstr>Smart Project Management</vt:lpstr>
      <vt:lpstr>Architecture</vt:lpstr>
      <vt:lpstr>Governance and Data Security</vt:lpstr>
      <vt:lpstr>Implementation timeline </vt:lpstr>
      <vt:lpstr>Implementation Timeline</vt:lpstr>
      <vt:lpstr>Potential Partners</vt:lpstr>
      <vt:lpstr>Expected Impact</vt:lpstr>
      <vt:lpstr>NEXT STEPS</vt:lpstr>
      <vt:lpstr>Next Steps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HDPI Compass</dc:title>
  <dc:subject/>
  <dc:creator>peter.otieno</dc:creator>
  <cp:keywords/>
  <dc:description>generated using python-pptx</dc:description>
  <cp:lastModifiedBy>Phylis Ressler</cp:lastModifiedBy>
  <cp:revision>4</cp:revision>
  <dcterms:created xsi:type="dcterms:W3CDTF">2013-01-27T09:14:16Z</dcterms:created>
  <dcterms:modified xsi:type="dcterms:W3CDTF">2025-06-18T13:43:25Z</dcterms:modified>
  <cp:category/>
</cp:coreProperties>
</file>